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320" y="-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9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4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8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5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9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9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4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8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6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A53BA-FEA1-4F75-B3F0-3ADD75D2A5D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AA099-52E0-4809-BC1E-A5BAD5D9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1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80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33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69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36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71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34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A4 Paper (210x297 mm)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2016-10-29T06:06:21Z</dcterms:created>
  <dcterms:modified xsi:type="dcterms:W3CDTF">2016-10-29T07:29:47Z</dcterms:modified>
</cp:coreProperties>
</file>